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2"/>
    <p:restoredTop sz="94664"/>
  </p:normalViewPr>
  <p:slideViewPr>
    <p:cSldViewPr snapToGrid="0" snapToObjects="1">
      <p:cViewPr varScale="1">
        <p:scale>
          <a:sx n="143" d="100"/>
          <a:sy n="143" d="100"/>
        </p:scale>
        <p:origin x="208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0D19A-E520-7849-9B82-D9316903C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56FB1C-F7EF-8149-B203-FFFECD8ABC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E62E5-B861-FC46-AE1B-BC718603B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19AC4-DF04-E44A-8177-0E6B88E129EF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ABC00-4F86-634F-AB01-65AC155EC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42194-6115-284E-B817-A8E9F459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56EC0-BD05-8B43-B3CE-4B110D95E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807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FE469-43D5-EF44-8D7B-143317F96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BB25E9-40D5-7540-B3B3-61E7A7D09D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B1A7E-2BDB-3744-B000-84EB9319F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19AC4-DF04-E44A-8177-0E6B88E129EF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A90DA-43DC-F04B-A5B7-E2E44A1AE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104022-5F8D-C743-8497-D3C0E5424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56EC0-BD05-8B43-B3CE-4B110D95E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140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1F5EB5-8CE5-4B47-B868-57868FAB64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D871C0-FA06-1743-B6DA-80790AEBF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B659E-2121-FC4C-8FEE-D76C1C65B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19AC4-DF04-E44A-8177-0E6B88E129EF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5CBFE-F57C-EA4A-ABD6-92F33EE9F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14AA5-C51F-1146-B364-79F41A9D4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56EC0-BD05-8B43-B3CE-4B110D95E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974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4BB2A-39A4-0B47-B9E0-AEA94C813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B1003-4DD4-2742-81F1-0F9F25EA8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3D195-40F7-944E-B3FB-0C0298902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19AC4-DF04-E44A-8177-0E6B88E129EF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E2518-798D-B34E-8926-790A6E645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63084-5FA6-EB41-BE29-5DE61707F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56EC0-BD05-8B43-B3CE-4B110D95E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65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FD721-04A7-1F41-AB81-A19E13489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1BC110-8ED5-2146-A40D-9AD73A054A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29D69-23B7-6742-99C4-1797F7DDD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19AC4-DF04-E44A-8177-0E6B88E129EF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ACE1E-73B3-A845-A917-436F5C177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AC96E2-CCDA-8740-891A-7DECE2A6D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56EC0-BD05-8B43-B3CE-4B110D95E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113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21D89-B082-EF47-91E8-610208AF5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0B60D-1CD7-FE49-ADEB-7604ABC6E0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45548-E0BC-624C-81B7-B5DEEBB533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E1EB2-5D19-444E-8045-B076C18FC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19AC4-DF04-E44A-8177-0E6B88E129EF}" type="datetimeFigureOut">
              <a:rPr lang="en-US" smtClean="0"/>
              <a:t>4/4/19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E78B63-07AA-7244-A1E3-D246E09ED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EB72FE-9560-964C-A5D1-6C9E4C9D6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56EC0-BD05-8B43-B3CE-4B110D95E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781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96F29-A05B-F24F-9C93-5EF287A9E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57AE7C-0455-1E44-833D-5F577A6F8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20EA64-2057-3843-8C42-851559895A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347EE1-8644-CB4C-98FB-26C7E64F74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E1796A-1E5B-B144-8B91-76F92189F8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D42C84-3A43-524C-98A0-DD11AA84D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19AC4-DF04-E44A-8177-0E6B88E129EF}" type="datetimeFigureOut">
              <a:rPr lang="en-US" smtClean="0"/>
              <a:t>4/4/19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84ADC8-7654-4D4D-8D4F-E465B0DCC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DF4AF7-8787-714F-945D-00CA7512D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56EC0-BD05-8B43-B3CE-4B110D95E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99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0E039-DE89-7142-A084-D4810D03C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B1D4C5-6168-A041-897D-8D2586453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19AC4-DF04-E44A-8177-0E6B88E129EF}" type="datetimeFigureOut">
              <a:rPr lang="en-US" smtClean="0"/>
              <a:t>4/4/19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1B69A-D597-B743-9EA1-48137629F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001748-7D3E-0447-A78E-B56948211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56EC0-BD05-8B43-B3CE-4B110D95E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11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F48C65-9140-1B45-AF54-DED8B1D43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19AC4-DF04-E44A-8177-0E6B88E129EF}" type="datetimeFigureOut">
              <a:rPr lang="en-US" smtClean="0"/>
              <a:t>4/4/19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97086C-8698-9B4A-9039-873B87120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ED5650-B0E4-9444-8A2C-3F3592824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56EC0-BD05-8B43-B3CE-4B110D95E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95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E3D77-816D-F84B-8985-4D24D9D61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938D3-AAF9-474F-8E69-FCB3326B8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240D06-56C8-9943-91DA-9DE988ABD9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EE5364-D0F7-324F-9E66-045E64FD7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19AC4-DF04-E44A-8177-0E6B88E129EF}" type="datetimeFigureOut">
              <a:rPr lang="en-US" smtClean="0"/>
              <a:t>4/4/19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92E59-F4BC-B347-99C9-ADC80D521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006F7E-7427-D443-84E8-061D9465E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56EC0-BD05-8B43-B3CE-4B110D95E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871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062B2-6FF1-9749-965A-1E06C9E20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F24A7C-B1EE-E64A-9805-D573D0A5CA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66389B-6247-1044-B70E-89A90CB841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25F85A-C721-8C46-90D3-91C1D46C6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19AC4-DF04-E44A-8177-0E6B88E129EF}" type="datetimeFigureOut">
              <a:rPr lang="en-US" smtClean="0"/>
              <a:t>4/4/19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75F6C-96E1-C64B-B9AD-D19129225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E36129-C819-7744-854D-09B3E00B9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56EC0-BD05-8B43-B3CE-4B110D95E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120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7F9C63-2C92-1647-8ED5-5E5535032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0EDFA-36CB-E74F-BDCE-881C2A5E5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05979-5549-6643-9EF2-71923BCACE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19AC4-DF04-E44A-8177-0E6B88E129EF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84D14-F68A-5248-95F0-CA53F6B7F6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65FD4-07FC-D940-A900-C326495379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56EC0-BD05-8B43-B3CE-4B110D95E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982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5838C-5158-1749-8C60-F68FDDD2BF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Association Rules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1244FC-B31B-D546-AEFC-BB1A7CF284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9D69A-09DF-3A46-9821-D08674CE6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Apriori</a:t>
            </a:r>
            <a:r>
              <a:rPr lang="en-US" dirty="0"/>
              <a:t> – Confidence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F33E67-B661-B24C-BD75-CF7FC43CD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1050" y="2088784"/>
            <a:ext cx="8089900" cy="380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6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3EA2A-CBE7-2C4D-BF00-775C6A5E3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Apriori</a:t>
            </a:r>
            <a:r>
              <a:rPr lang="en-US" dirty="0"/>
              <a:t> – Confidence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7691BC-8F04-DE43-949B-0242A90658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8343" y="2167238"/>
            <a:ext cx="7396256" cy="35581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500B04-65E6-744F-ADBD-AF4986AA9596}"/>
              </a:ext>
            </a:extLst>
          </p:cNvPr>
          <p:cNvSpPr txBox="1"/>
          <p:nvPr/>
        </p:nvSpPr>
        <p:spPr>
          <a:xfrm>
            <a:off x="9099177" y="3429000"/>
            <a:ext cx="13452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Confidence </a:t>
            </a:r>
          </a:p>
          <a:p>
            <a:r>
              <a:rPr lang="en-US" dirty="0"/>
              <a:t>     = 7 / 40</a:t>
            </a:r>
          </a:p>
          <a:p>
            <a:r>
              <a:rPr lang="en-US" dirty="0"/>
              <a:t>     = 17.5%</a:t>
            </a:r>
          </a:p>
        </p:txBody>
      </p:sp>
    </p:spTree>
    <p:extLst>
      <p:ext uri="{BB962C8B-B14F-4D97-AF65-F5344CB8AC3E}">
        <p14:creationId xmlns:p14="http://schemas.microsoft.com/office/powerpoint/2010/main" val="3183420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49C46-80A8-2F4A-AB76-D975A25D7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Apriori</a:t>
            </a:r>
            <a:r>
              <a:rPr lang="en-US" dirty="0"/>
              <a:t> – Lift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ED4ADB-0AA5-1D49-8FB6-83597DD5C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2267" y="2169505"/>
            <a:ext cx="8327465" cy="350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9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F2B67-F311-ED45-BF9C-C97B91A49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Apriori</a:t>
            </a:r>
            <a:r>
              <a:rPr lang="en-US" dirty="0"/>
              <a:t> – Lift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04224CC-2427-614F-8C49-1A70AB5F04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12462"/>
            <a:ext cx="7849347" cy="38209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2EF619-37B2-EA4B-AF7F-4AF45D18F2F0}"/>
              </a:ext>
            </a:extLst>
          </p:cNvPr>
          <p:cNvSpPr txBox="1"/>
          <p:nvPr/>
        </p:nvSpPr>
        <p:spPr>
          <a:xfrm>
            <a:off x="9099177" y="3429000"/>
            <a:ext cx="1872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Lift = 17.5% / 10%</a:t>
            </a:r>
          </a:p>
          <a:p>
            <a:r>
              <a:rPr lang="en-US" dirty="0"/>
              <a:t>       = 1.75</a:t>
            </a:r>
          </a:p>
        </p:txBody>
      </p:sp>
    </p:spTree>
    <p:extLst>
      <p:ext uri="{BB962C8B-B14F-4D97-AF65-F5344CB8AC3E}">
        <p14:creationId xmlns:p14="http://schemas.microsoft.com/office/powerpoint/2010/main" val="3293934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9AB54-0A2D-9346-9757-63DB4B723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Apriori</a:t>
            </a:r>
            <a:r>
              <a:rPr lang="en-US" dirty="0"/>
              <a:t> –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6564B-D9FA-024D-A50D-68943E3CA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a minimum support and confidence</a:t>
            </a:r>
          </a:p>
          <a:p>
            <a:r>
              <a:rPr lang="en-US" dirty="0"/>
              <a:t>Take all the subsets in transactions having higher support than minimum support</a:t>
            </a:r>
          </a:p>
          <a:p>
            <a:r>
              <a:rPr lang="en-US" dirty="0"/>
              <a:t>Take all the rules of these subsets having higher confidence than minimum confidence</a:t>
            </a:r>
          </a:p>
          <a:p>
            <a:r>
              <a:rPr lang="en-US" dirty="0"/>
              <a:t>Sort the rules by decreasing lift</a:t>
            </a:r>
          </a:p>
        </p:txBody>
      </p:sp>
    </p:spTree>
    <p:extLst>
      <p:ext uri="{BB962C8B-B14F-4D97-AF65-F5344CB8AC3E}">
        <p14:creationId xmlns:p14="http://schemas.microsoft.com/office/powerpoint/2010/main" val="3011884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DD5D4-5E4D-3E4A-AA1B-FF26516A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Rules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A0ABD5-DFA9-C948-8425-FC5B3ACFA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850" y="1835944"/>
            <a:ext cx="97663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961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CBB1F-3B66-744C-B720-97B70D531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 Recommendation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BF1C022-1A61-E245-AC31-E2EF89925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5450" y="1690688"/>
            <a:ext cx="10001099" cy="458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6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D9A3E-E824-9648-99D9-CAD7A90BF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Basket Optimization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C8DFE8-880F-7B48-9F64-C3F68AD16C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3404" y="1861483"/>
            <a:ext cx="9505191" cy="469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48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C9B54-05BA-7E49-BF10-413999C89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Apriori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82B444-B570-3E4B-A099-3FDCF1D2A2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913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62EEE-5D92-0C48-A1B8-BB864423F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Apriori</a:t>
            </a:r>
            <a:r>
              <a:rPr lang="en-US" dirty="0"/>
              <a:t> - Support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88EB1C-5795-6A4A-A1B7-EE667E6F6D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5151" y="2218233"/>
            <a:ext cx="9581697" cy="360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916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6B0D0-7751-EF46-B48A-032133B08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Apriori</a:t>
            </a:r>
            <a:r>
              <a:rPr lang="en-US" dirty="0"/>
              <a:t> - Support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11F030-2E59-1941-8C5C-F59E0B542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5394" y="1825625"/>
            <a:ext cx="91812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45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E7BC3-B4D6-E141-B269-5D7FB4D2C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Apriori</a:t>
            </a:r>
            <a:r>
              <a:rPr lang="en-US" dirty="0"/>
              <a:t> - Support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39FDABB-EEB5-C747-A095-0AD861982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855" y="1807695"/>
            <a:ext cx="9335396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5ABD6F-EBE5-464B-A9F7-D0B42EF185A1}"/>
              </a:ext>
            </a:extLst>
          </p:cNvPr>
          <p:cNvSpPr txBox="1"/>
          <p:nvPr/>
        </p:nvSpPr>
        <p:spPr>
          <a:xfrm>
            <a:off x="9923930" y="3337033"/>
            <a:ext cx="1883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Support = 10/100 </a:t>
            </a:r>
          </a:p>
          <a:p>
            <a:r>
              <a:rPr lang="en-US" dirty="0"/>
              <a:t>               = 10%</a:t>
            </a:r>
          </a:p>
        </p:txBody>
      </p:sp>
    </p:spTree>
    <p:extLst>
      <p:ext uri="{BB962C8B-B14F-4D97-AF65-F5344CB8AC3E}">
        <p14:creationId xmlns:p14="http://schemas.microsoft.com/office/powerpoint/2010/main" val="4199530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5B48E-C078-6E44-AA2F-7C4333198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Apriori</a:t>
            </a:r>
            <a:r>
              <a:rPr lang="en-US" dirty="0"/>
              <a:t> – Confidence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317928-D67F-5C41-80DB-B21278390D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022" y="1837766"/>
            <a:ext cx="11035955" cy="443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62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101</Words>
  <Application>Microsoft Macintosh PowerPoint</Application>
  <PresentationFormat>Widescreen</PresentationFormat>
  <Paragraphs>25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Association Rules</vt:lpstr>
      <vt:lpstr>Association Rules</vt:lpstr>
      <vt:lpstr>Movie Recommendation</vt:lpstr>
      <vt:lpstr>Market Basket Optimization</vt:lpstr>
      <vt:lpstr>Apriori</vt:lpstr>
      <vt:lpstr>Apriori - Support</vt:lpstr>
      <vt:lpstr>Apriori - Support</vt:lpstr>
      <vt:lpstr>Apriori - Support</vt:lpstr>
      <vt:lpstr>Apriori – Confidence</vt:lpstr>
      <vt:lpstr>Apriori – Confidence</vt:lpstr>
      <vt:lpstr>Apriori – Confidence</vt:lpstr>
      <vt:lpstr>Apriori – Lift</vt:lpstr>
      <vt:lpstr>Apriori – Lift</vt:lpstr>
      <vt:lpstr>Apriori – Algorithm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Association Rules</dc:title>
  <dc:creator>Amit Kulkarni</dc:creator>
  <cp:lastModifiedBy>Amit Kulkarni</cp:lastModifiedBy>
  <cp:revision>9</cp:revision>
  <dcterms:created xsi:type="dcterms:W3CDTF">2019-04-04T00:11:16Z</dcterms:created>
  <dcterms:modified xsi:type="dcterms:W3CDTF">2019-04-04T01:16:17Z</dcterms:modified>
</cp:coreProperties>
</file>